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801600" cy="9601200" type="A3"/>
  <p:notesSz cx="9872663" cy="143017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02" y="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88" y="0"/>
            <a:ext cx="12801600" cy="1601788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4" descr="C:\Users\Laessig_a\AppData\Local\Microsoft\Windows\Temporary Internet Files\Content.Outlook\HBWMS4JW\Absenderfahne_TMI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4041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>
            <a:normAutofit/>
          </a:bodyPr>
          <a:lstStyle>
            <a:lvl1pPr>
              <a:defRPr sz="5000"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DB70-6A4B-4621-B941-9ADA41F0D67B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C1C38-B46B-4FCF-80B5-A6AD81C70B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943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03C0-E5CF-41FB-A4BA-406FFFBBE7A2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C0E99-A886-4291-B863-813124D11A1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656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6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868A-362E-48D9-B13D-6C5F22BCF19F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1708-1476-4D72-AB31-59C83F0438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03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88" y="0"/>
            <a:ext cx="12801600" cy="1601788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4" descr="C:\Users\Laessig_a\AppData\Local\Microsoft\Windows\Temporary Internet Files\Content.Outlook\HBWMS4JW\Absenderfahne_TMI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-38100"/>
            <a:ext cx="4041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1789043"/>
            <a:ext cx="11521440" cy="1600200"/>
          </a:xfrm>
        </p:spPr>
        <p:txBody>
          <a:bodyPr/>
          <a:lstStyle>
            <a:lvl1pPr>
              <a:defRPr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8C04-E0CC-49F4-81EC-40D055B1C9A4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59A68-564B-4206-95BC-892C6769D8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52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9" y="4069401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29E7-94D4-4BBE-AEC7-4C03C048FE42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A0237-2779-4051-8F05-4A31ECE724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702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427-DDA6-4E24-AD23-B55F107D9703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83D4E-CAA0-4B90-95FB-27CFE9646CB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92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4"/>
            <a:ext cx="565848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79DA-9A7D-4E83-AA75-30816E44324F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45BA0-12A0-4F55-8C28-F8034ECF16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908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CE7C-A824-4E79-A788-B4DE067F022F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8AC8F-ABF4-4EE7-A917-960B19E714C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737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B11D-403C-4224-9FFD-1D8DD7C2182D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937F-F12B-47A0-918C-67B6EE8A65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241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3" y="382271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3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3" y="2009143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8F6F-4201-4104-8F2B-1A49E5EF7010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77FF7-A1C4-4E76-8B70-AAEA5552891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31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875C-E564-491F-95DD-EEB2CE0B3D9F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7A9A7-A64C-47C6-8059-4D53AF997F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60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39763" y="2090738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39763" y="3690938"/>
            <a:ext cx="115220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84A13C-2849-475B-9306-E544E25DAEFF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98989"/>
                </a:solidFill>
              </a:defRPr>
            </a:lvl1pPr>
          </a:lstStyle>
          <a:p>
            <a:fld id="{923721AA-821C-4537-B274-595A3753391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1" name="Titelplatzhalter 1"/>
          <p:cNvSpPr txBox="1">
            <a:spLocks/>
          </p:cNvSpPr>
          <p:nvPr/>
        </p:nvSpPr>
        <p:spPr bwMode="auto">
          <a:xfrm>
            <a:off x="655638" y="265113"/>
            <a:ext cx="40322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500">
                <a:solidFill>
                  <a:schemeClr val="bg1"/>
                </a:solidFill>
              </a:rPr>
              <a:t>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5pPr>
      <a:lvl6pPr marL="64008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6pPr>
      <a:lvl7pPr marL="128016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7pPr>
      <a:lvl8pPr marL="192024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8pPr>
      <a:lvl9pPr marL="256032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79425" indent="-47942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39813" indent="-4000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00200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39963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879725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639763" y="2063750"/>
            <a:ext cx="37147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 u="sng"/>
              <a:t>Name des Projektes:</a:t>
            </a:r>
          </a:p>
          <a:p>
            <a:pPr eaLnBrk="1" hangingPunct="1">
              <a:spcBef>
                <a:spcPct val="50000"/>
              </a:spcBef>
            </a:pPr>
            <a:endParaRPr lang="de-DE" altLang="de-DE" sz="2000" b="1"/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746125" y="4098925"/>
            <a:ext cx="617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 u="sng"/>
              <a:t>Kurzbeschreibung (Ziele) des Projektes: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815975" y="8226425"/>
            <a:ext cx="11017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de-DE" altLang="de-DE" sz="2100"/>
              <a:t>Hier investieren Europa und der Freistaat Thüringen in die ländlichen Gebiete.</a:t>
            </a:r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779463" y="2855913"/>
            <a:ext cx="658018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/>
              <a:t>Individuelle Gestaltung (z. B. Bild einfügen)</a:t>
            </a:r>
          </a:p>
          <a:p>
            <a:pPr eaLnBrk="1" hangingPunct="1">
              <a:spcBef>
                <a:spcPct val="50000"/>
              </a:spcBef>
            </a:pPr>
            <a:endParaRPr lang="de-DE" altLang="de-DE" sz="2000" b="1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815975" y="3768725"/>
            <a:ext cx="617378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Nur bei Erläuterungstafeln:</a:t>
            </a:r>
            <a:endParaRPr lang="de-DE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103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0"/>
            <a:ext cx="284956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rank_s\AppData\Local\Microsoft\Windows\Temporary Internet Files\Content.Outlook\6TU3PR2U\1060001_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4152900"/>
            <a:ext cx="606107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912813"/>
            <a:ext cx="2849563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äsentation TMLFUN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TMLFUN 2012</Template>
  <TotalTime>0</TotalTime>
  <Words>37</Words>
  <Application>Microsoft Office PowerPoint</Application>
  <PresentationFormat>A3-Papier (297 x 420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Präsentation TMLFUN 2012</vt:lpstr>
      <vt:lpstr>PowerPoint-Präsentation</vt:lpstr>
      <vt:lpstr>PowerPoint-Präsentation</vt:lpstr>
    </vt:vector>
  </TitlesOfParts>
  <Company>TMLFUN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Benutzer</dc:creator>
  <cp:lastModifiedBy>TMIL Greb Dr., Bettina</cp:lastModifiedBy>
  <cp:revision>15</cp:revision>
  <cp:lastPrinted>2015-03-23T10:43:30Z</cp:lastPrinted>
  <dcterms:created xsi:type="dcterms:W3CDTF">2014-12-11T08:37:08Z</dcterms:created>
  <dcterms:modified xsi:type="dcterms:W3CDTF">2021-08-18T09:26:55Z</dcterms:modified>
</cp:coreProperties>
</file>