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801600" cy="9601200" type="A3"/>
  <p:notesSz cx="9872663" cy="1430178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39763" indent="-1825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79525" indent="-36512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919288" indent="-5476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559050" indent="-73025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9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1602" y="36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588" y="0"/>
            <a:ext cx="12801600" cy="1601788"/>
          </a:xfrm>
          <a:prstGeom prst="rect">
            <a:avLst/>
          </a:prstGeom>
          <a:solidFill>
            <a:srgbClr val="0089C1"/>
          </a:solidFill>
          <a:ln>
            <a:solidFill>
              <a:srgbClr val="0089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8" tIns="64005" rIns="128008" bIns="6400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pic>
        <p:nvPicPr>
          <p:cNvPr id="5" name="Picture 4" descr="C:\Users\Laessig_a\AppData\Local\Microsoft\Windows\Temporary Internet Files\Content.Outlook\HBWMS4JW\Absenderfahne_TMIL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5963" y="0"/>
            <a:ext cx="4041775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60120" y="2982598"/>
            <a:ext cx="10881360" cy="2058035"/>
          </a:xfrm>
        </p:spPr>
        <p:txBody>
          <a:bodyPr>
            <a:normAutofit/>
          </a:bodyPr>
          <a:lstStyle>
            <a:lvl1pPr>
              <a:defRPr sz="5000">
                <a:solidFill>
                  <a:srgbClr val="0089C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7DB70-6A4B-4621-B941-9ADA41F0D67B}" type="datetimeFigureOut">
              <a:rPr lang="de-DE"/>
              <a:pPr>
                <a:defRPr/>
              </a:pPr>
              <a:t>18.08.2021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DC1C38-B46B-4FCF-80B5-A6AD81C70B2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49438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C03C0-E5CF-41FB-A4BA-406FFFBBE7A2}" type="datetimeFigureOut">
              <a:rPr lang="de-DE"/>
              <a:pPr>
                <a:defRPr/>
              </a:pPr>
              <a:t>18.08.2021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FC0E99-A886-4291-B863-813124D11A1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46562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9281160" y="384496"/>
            <a:ext cx="2880360" cy="819213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40080" y="384496"/>
            <a:ext cx="8427720" cy="819213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E868A-362E-48D9-B13D-6C5F22BCF19F}" type="datetimeFigureOut">
              <a:rPr lang="de-DE"/>
              <a:pPr>
                <a:defRPr/>
              </a:pPr>
              <a:t>18.08.2021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6A1708-1476-4D72-AB31-59C83F04387F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40322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588" y="0"/>
            <a:ext cx="12801600" cy="1601788"/>
          </a:xfrm>
          <a:prstGeom prst="rect">
            <a:avLst/>
          </a:prstGeom>
          <a:solidFill>
            <a:srgbClr val="0089C1"/>
          </a:solidFill>
          <a:ln>
            <a:solidFill>
              <a:srgbClr val="0089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8" tIns="64005" rIns="128008" bIns="6400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pic>
        <p:nvPicPr>
          <p:cNvPr id="5" name="Picture 4" descr="C:\Users\Laessig_a\AppData\Local\Microsoft\Windows\Temporary Internet Files\Content.Outlook\HBWMS4JW\Absenderfahne_TMIL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5963" y="-38100"/>
            <a:ext cx="4041775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0080" y="1789043"/>
            <a:ext cx="11521440" cy="1600200"/>
          </a:xfrm>
        </p:spPr>
        <p:txBody>
          <a:bodyPr/>
          <a:lstStyle>
            <a:lvl1pPr>
              <a:defRPr>
                <a:solidFill>
                  <a:srgbClr val="0089C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78C04-E0CC-49F4-81EC-40D055B1C9A4}" type="datetimeFigureOut">
              <a:rPr lang="de-DE"/>
              <a:pPr>
                <a:defRPr/>
              </a:pPr>
              <a:t>18.08.2021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F59A68-564B-4206-95BC-892C6769D8B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3527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1239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11239" y="4069401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E29E7-94D4-4BBE-AEC7-4C03C048FE42}" type="datetimeFigureOut">
              <a:rPr lang="de-DE"/>
              <a:pPr>
                <a:defRPr/>
              </a:pPr>
              <a:t>18.08.2021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0A0237-2779-4051-8F05-4A31ECE7241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57024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40080" y="2240282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507480" y="2240282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EC427-DDA6-4E24-AD23-B55F107D9703}" type="datetimeFigureOut">
              <a:rPr lang="de-DE"/>
              <a:pPr>
                <a:defRPr/>
              </a:pPr>
              <a:t>18.08.2021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783D4E-CAA0-4B90-95FB-27CFE9646CB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4928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0083" y="2149159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40083" y="3044824"/>
            <a:ext cx="5656263" cy="5531804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503039" y="2149159"/>
            <a:ext cx="5658484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503039" y="3044824"/>
            <a:ext cx="5658484" cy="5531804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479DA-9A7D-4E83-AA75-30816E44324F}" type="datetimeFigureOut">
              <a:rPr lang="de-DE"/>
              <a:pPr>
                <a:defRPr/>
              </a:pPr>
              <a:t>18.08.2021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645BA0-12A0-4F55-8C28-F8034ECF163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9086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6CE7C-A824-4E79-A788-B4DE067F022F}" type="datetimeFigureOut">
              <a:rPr lang="de-DE"/>
              <a:pPr>
                <a:defRPr/>
              </a:pPr>
              <a:t>18.08.2021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B8AC8F-ABF4-4EE7-A917-960B19E714C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27371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3B11D-403C-4224-9FFD-1D8DD7C2182D}" type="datetimeFigureOut">
              <a:rPr lang="de-DE"/>
              <a:pPr>
                <a:defRPr/>
              </a:pPr>
              <a:t>18.08.2021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5937F-F12B-47A0-918C-67B6EE8A653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52417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0083" y="382271"/>
            <a:ext cx="4211639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005072" y="382273"/>
            <a:ext cx="7156451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40083" y="2009143"/>
            <a:ext cx="4211639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68F6F-4201-4104-8F2B-1A49E5EF7010}" type="datetimeFigureOut">
              <a:rPr lang="de-DE"/>
              <a:pPr>
                <a:defRPr/>
              </a:pPr>
              <a:t>18.08.2021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277FF7-A1C4-4E76-8B70-AAEA5552891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03179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9203" y="6720842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509203" y="857884"/>
            <a:ext cx="7680960" cy="5760720"/>
          </a:xfrm>
        </p:spPr>
        <p:txBody>
          <a:bodyPr rtlCol="0">
            <a:normAutofit/>
          </a:bodyPr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r>
              <a:rPr lang="de-DE" noProof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509203" y="7514275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C875C-E564-491F-95DD-EEB2CE0B3D9F}" type="datetimeFigureOut">
              <a:rPr lang="de-DE"/>
              <a:pPr>
                <a:defRPr/>
              </a:pPr>
              <a:t>18.08.2021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07A9A7-A64C-47C6-8059-4D53AF997FF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3609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639763" y="2090738"/>
            <a:ext cx="1152207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39763" y="3690938"/>
            <a:ext cx="11522075" cy="488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397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284A13C-2849-475B-9306-E544E25DAEFF}" type="datetimeFigureOut">
              <a:rPr lang="de-DE"/>
              <a:pPr>
                <a:defRPr/>
              </a:pPr>
              <a:t>18.08.2021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373563" y="8899525"/>
            <a:ext cx="40544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174163" y="8899525"/>
            <a:ext cx="2987675" cy="511175"/>
          </a:xfrm>
          <a:prstGeom prst="rect">
            <a:avLst/>
          </a:prstGeom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>
            <a:lvl1pPr algn="r">
              <a:defRPr sz="1700">
                <a:solidFill>
                  <a:srgbClr val="898989"/>
                </a:solidFill>
              </a:defRPr>
            </a:lvl1pPr>
          </a:lstStyle>
          <a:p>
            <a:fld id="{923721AA-821C-4537-B274-595A37533913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1031" name="Titelplatzhalter 1"/>
          <p:cNvSpPr txBox="1">
            <a:spLocks/>
          </p:cNvSpPr>
          <p:nvPr/>
        </p:nvSpPr>
        <p:spPr bwMode="auto">
          <a:xfrm>
            <a:off x="655638" y="265113"/>
            <a:ext cx="403225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16" tIns="64008" rIns="128016" bIns="64008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500">
                <a:solidFill>
                  <a:schemeClr val="bg1"/>
                </a:solidFill>
              </a:rPr>
              <a:t>Rubrik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9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Arial" charset="0"/>
          <a:cs typeface="Arial" charset="0"/>
        </a:defRPr>
      </a:lvl5pPr>
      <a:lvl6pPr marL="640080" algn="ctr" rtl="0" eaLnBrk="1" fontAlgn="base" hangingPunct="1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Arial" charset="0"/>
          <a:cs typeface="Arial" charset="0"/>
        </a:defRPr>
      </a:lvl6pPr>
      <a:lvl7pPr marL="1280160" algn="ctr" rtl="0" eaLnBrk="1" fontAlgn="base" hangingPunct="1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Arial" charset="0"/>
          <a:cs typeface="Arial" charset="0"/>
        </a:defRPr>
      </a:lvl7pPr>
      <a:lvl8pPr marL="1920240" algn="ctr" rtl="0" eaLnBrk="1" fontAlgn="base" hangingPunct="1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Arial" charset="0"/>
          <a:cs typeface="Arial" charset="0"/>
        </a:defRPr>
      </a:lvl8pPr>
      <a:lvl9pPr marL="2560320" algn="ctr" rtl="0" eaLnBrk="1" fontAlgn="base" hangingPunct="1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479425" indent="-479425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039813" indent="-4000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600200" indent="-319088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2239963" indent="-319088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879725" indent="-319088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9"/>
          <p:cNvSpPr txBox="1">
            <a:spLocks noChangeArrowheads="1"/>
          </p:cNvSpPr>
          <p:nvPr/>
        </p:nvSpPr>
        <p:spPr bwMode="auto">
          <a:xfrm>
            <a:off x="639763" y="2063750"/>
            <a:ext cx="3714750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16" tIns="64008" rIns="128016" bIns="6400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2000" b="1" u="sng"/>
              <a:t>Name des Projektes:</a:t>
            </a:r>
          </a:p>
          <a:p>
            <a:pPr eaLnBrk="1" hangingPunct="1">
              <a:spcBef>
                <a:spcPct val="50000"/>
              </a:spcBef>
            </a:pPr>
            <a:endParaRPr lang="de-DE" altLang="de-DE" sz="2000" b="1"/>
          </a:p>
        </p:txBody>
      </p:sp>
      <p:sp>
        <p:nvSpPr>
          <p:cNvPr id="4099" name="Text Box 20"/>
          <p:cNvSpPr txBox="1">
            <a:spLocks noChangeArrowheads="1"/>
          </p:cNvSpPr>
          <p:nvPr/>
        </p:nvSpPr>
        <p:spPr bwMode="auto">
          <a:xfrm>
            <a:off x="746125" y="4098925"/>
            <a:ext cx="617537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16" tIns="64008" rIns="128016" bIns="6400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2000" b="1" u="sng"/>
              <a:t>Kurzbeschreibung (Ziele) des Projektes:</a:t>
            </a:r>
          </a:p>
        </p:txBody>
      </p:sp>
      <p:sp>
        <p:nvSpPr>
          <p:cNvPr id="4100" name="Text Box 14"/>
          <p:cNvSpPr txBox="1">
            <a:spLocks noChangeArrowheads="1"/>
          </p:cNvSpPr>
          <p:nvPr/>
        </p:nvSpPr>
        <p:spPr bwMode="auto">
          <a:xfrm>
            <a:off x="815975" y="8226425"/>
            <a:ext cx="110172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de-DE" altLang="de-DE" sz="2100"/>
              <a:t>Hier investieren Europa und der Freistaat Thüringen in die ländlichen Gebiete.</a:t>
            </a:r>
          </a:p>
        </p:txBody>
      </p:sp>
      <p:sp>
        <p:nvSpPr>
          <p:cNvPr id="4101" name="Text Box 19"/>
          <p:cNvSpPr txBox="1">
            <a:spLocks noChangeArrowheads="1"/>
          </p:cNvSpPr>
          <p:nvPr/>
        </p:nvSpPr>
        <p:spPr bwMode="auto">
          <a:xfrm>
            <a:off x="779463" y="2855913"/>
            <a:ext cx="6580187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16" tIns="64008" rIns="128016" bIns="6400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2000"/>
              <a:t>Individuelle Gestaltung (z. B. Bild einfügen)</a:t>
            </a:r>
          </a:p>
          <a:p>
            <a:pPr eaLnBrk="1" hangingPunct="1">
              <a:spcBef>
                <a:spcPct val="50000"/>
              </a:spcBef>
            </a:pPr>
            <a:endParaRPr lang="de-DE" altLang="de-DE" sz="2000" b="1"/>
          </a:p>
        </p:txBody>
      </p:sp>
      <p:sp>
        <p:nvSpPr>
          <p:cNvPr id="10" name="Text Box 20"/>
          <p:cNvSpPr txBox="1">
            <a:spLocks noChangeArrowheads="1"/>
          </p:cNvSpPr>
          <p:nvPr/>
        </p:nvSpPr>
        <p:spPr bwMode="auto">
          <a:xfrm>
            <a:off x="815975" y="3768725"/>
            <a:ext cx="6173788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8016" tIns="64008" rIns="128016" bIns="64008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Nur bei Erläuterungstafeln:</a:t>
            </a:r>
            <a:endParaRPr lang="de-DE" sz="2000" b="1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  <a:cs typeface="Arial" charset="0"/>
            </a:endParaRPr>
          </a:p>
        </p:txBody>
      </p:sp>
      <p:pic>
        <p:nvPicPr>
          <p:cNvPr id="4103" name="Picture 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88" y="0"/>
            <a:ext cx="2849562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frank_s\AppData\Local\Microsoft\Windows\Temporary Internet Files\Content.Outlook\6TU3PR2U\1060001_O_RG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950" y="4152900"/>
            <a:ext cx="6061075" cy="154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2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1925" y="912813"/>
            <a:ext cx="2849563" cy="125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räsentation TMLFUN 2012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Präsentation TMLFUN 2012</Template>
  <TotalTime>0</TotalTime>
  <Words>37</Words>
  <Application>Microsoft Office PowerPoint</Application>
  <PresentationFormat>A3-Papier (297 x 420 mm)</PresentationFormat>
  <Paragraphs>5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Calibri</vt:lpstr>
      <vt:lpstr>Präsentation TMLFUN 2012</vt:lpstr>
      <vt:lpstr>PowerPoint-Präsentation</vt:lpstr>
      <vt:lpstr>PowerPoint-Präsentation</vt:lpstr>
    </vt:vector>
  </TitlesOfParts>
  <Company>TMLFUN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Benutzer</dc:creator>
  <cp:lastModifiedBy>TMIL Greb Dr., Bettina</cp:lastModifiedBy>
  <cp:revision>15</cp:revision>
  <cp:lastPrinted>2015-03-23T10:43:30Z</cp:lastPrinted>
  <dcterms:created xsi:type="dcterms:W3CDTF">2014-12-11T08:37:08Z</dcterms:created>
  <dcterms:modified xsi:type="dcterms:W3CDTF">2021-08-18T09:26:55Z</dcterms:modified>
</cp:coreProperties>
</file>