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801600" cy="9601200" type="A3"/>
  <p:notesSz cx="9872663" cy="14301788"/>
  <p:defaultTextStyle>
    <a:defPPr>
      <a:defRPr lang="de-DE"/>
    </a:defPPr>
    <a:lvl1pPr marL="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F1114-F3EF-4269-9AD5-8416553BE958}" type="datetimeFigureOut">
              <a:rPr lang="de-DE" smtClean="0"/>
              <a:t>16.09.2021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EC4F3-F0B8-4C3B-8783-A4213FC4A2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1353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80110" y="511176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80110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F1114-F3EF-4269-9AD5-8416553BE958}" type="datetimeFigureOut">
              <a:rPr lang="de-DE" smtClean="0"/>
              <a:t>16.09.2021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240530" y="8898891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041130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EC4F3-F0B8-4C3B-8783-A4213FC4A2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5994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3" name="Grafik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801600" cy="960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631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3" name="Grafik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801600" cy="960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612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A3-Papier (297 x 420 mm)</PresentationFormat>
  <Paragraphs>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TMIL Lässig, Annett</dc:creator>
  <cp:lastModifiedBy>TMIL Lässig, Annett</cp:lastModifiedBy>
  <cp:revision>1</cp:revision>
  <dcterms:created xsi:type="dcterms:W3CDTF">2021-09-16T09:35:33Z</dcterms:created>
  <dcterms:modified xsi:type="dcterms:W3CDTF">2021-09-16T09:35:33Z</dcterms:modified>
</cp:coreProperties>
</file>