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801600" cy="9601200" type="A3"/>
  <p:notesSz cx="9872663" cy="143017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79525" indent="-3651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919288" indent="-5476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559050" indent="-7302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86" y="11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88" y="0"/>
            <a:ext cx="12801600" cy="1601788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" name="Picture 4" descr="C:\Users\Laessig_a\AppData\Local\Microsoft\Windows\Temporary Internet Files\Content.Outlook\HBWMS4JW\Absenderfahne_TMI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0"/>
            <a:ext cx="40417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8"/>
            <a:ext cx="10881360" cy="2058035"/>
          </a:xfrm>
        </p:spPr>
        <p:txBody>
          <a:bodyPr>
            <a:normAutofit/>
          </a:bodyPr>
          <a:lstStyle>
            <a:lvl1pPr>
              <a:defRPr sz="5000"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3E87C-7C01-4F67-8527-1178E6BD875A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BE380-F3A2-4304-9029-86704502104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904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54E0F-7327-431B-B1AA-9C9F2E74B058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581CD-B8F3-4A80-89E5-0F97F888598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215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6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6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AD366-FC20-4DF3-9E1F-0F1A03EA315B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707A6-18DC-4FFD-BF1F-F7016A8BF5F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95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88" y="0"/>
            <a:ext cx="12801600" cy="1601788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" name="Picture 4" descr="C:\Users\Laessig_a\AppData\Local\Microsoft\Windows\Temporary Internet Files\Content.Outlook\HBWMS4JW\Absenderfahne_TMI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-38100"/>
            <a:ext cx="40417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1789043"/>
            <a:ext cx="11521440" cy="1600200"/>
          </a:xfrm>
        </p:spPr>
        <p:txBody>
          <a:bodyPr/>
          <a:lstStyle>
            <a:lvl1pPr>
              <a:defRPr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8E24-0798-4073-A70C-B369A08BD718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AD0E8-F94A-4CA1-9A45-273573BB052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0621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9" y="4069401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862D5-D9BF-4792-B428-624E9C09CE8D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192B0-4062-4F09-AC8B-AFEB31FDB34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5107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7755B-587C-417D-B3A9-C97BDADEEEF6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BAE08-2964-4358-B477-25A7B554D91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761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3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3" y="3044824"/>
            <a:ext cx="5656263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9" y="2149159"/>
            <a:ext cx="5658484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9" y="3044824"/>
            <a:ext cx="5658484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1870-A311-4C25-9025-075C8632388A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8FC13-211A-4B61-BBC1-978185918A9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051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A3583-D6C3-4E05-8533-BEB0F0E9A647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1934F-2615-44FE-B6D7-D1E8BAD9DEB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156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2FC99-239D-4779-9F31-177B2C58B050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9F0EA-9BB5-477E-88B2-A2067CAFC38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6056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3" y="382271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2" y="382273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3" y="2009143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C3E81-5477-4882-AA16-640D3E36FE51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4FC66-4395-4994-B6D0-5F005500269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0244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4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A35EC-CBEC-438B-A0B0-F4C04850CD0E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3014A-8B95-4BD3-83BB-DA2294E992E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902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39763" y="2090738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39763" y="3690938"/>
            <a:ext cx="11522075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EBC0922-1FD9-4583-B50C-CC0614E290AD}" type="datetimeFigureOut">
              <a:rPr lang="de-DE"/>
              <a:pPr>
                <a:defRPr/>
              </a:pPr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rgbClr val="898989"/>
                </a:solidFill>
              </a:defRPr>
            </a:lvl1pPr>
          </a:lstStyle>
          <a:p>
            <a:fld id="{697192AE-327F-42E3-8C3C-2FDC1162243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1" name="Titelplatzhalter 1"/>
          <p:cNvSpPr txBox="1">
            <a:spLocks/>
          </p:cNvSpPr>
          <p:nvPr/>
        </p:nvSpPr>
        <p:spPr bwMode="auto">
          <a:xfrm>
            <a:off x="655638" y="265113"/>
            <a:ext cx="40322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chemeClr val="bg1"/>
                </a:solidFill>
              </a:rPr>
              <a:t>Rubrik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5pPr>
      <a:lvl6pPr marL="64008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6pPr>
      <a:lvl7pPr marL="128016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7pPr>
      <a:lvl8pPr marL="192024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8pPr>
      <a:lvl9pPr marL="256032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479425" indent="-47942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039813" indent="-4000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600200" indent="-319088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239963" indent="-319088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879725" indent="-319088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9"/>
          <p:cNvSpPr txBox="1">
            <a:spLocks noChangeArrowheads="1"/>
          </p:cNvSpPr>
          <p:nvPr/>
        </p:nvSpPr>
        <p:spPr bwMode="auto">
          <a:xfrm>
            <a:off x="639763" y="2063750"/>
            <a:ext cx="37147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000" b="1" u="sng"/>
              <a:t>Name des Projektes:</a:t>
            </a:r>
          </a:p>
          <a:p>
            <a:pPr eaLnBrk="1" hangingPunct="1">
              <a:spcBef>
                <a:spcPct val="50000"/>
              </a:spcBef>
            </a:pPr>
            <a:endParaRPr lang="de-DE" altLang="de-DE" sz="2000" b="1"/>
          </a:p>
        </p:txBody>
      </p:sp>
      <p:sp>
        <p:nvSpPr>
          <p:cNvPr id="4099" name="Text Box 20"/>
          <p:cNvSpPr txBox="1">
            <a:spLocks noChangeArrowheads="1"/>
          </p:cNvSpPr>
          <p:nvPr/>
        </p:nvSpPr>
        <p:spPr bwMode="auto">
          <a:xfrm>
            <a:off x="746125" y="4098925"/>
            <a:ext cx="6175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000" b="1" u="sng"/>
              <a:t>Kurzbeschreibung (Ziele) des Projektes:</a:t>
            </a:r>
          </a:p>
        </p:txBody>
      </p:sp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000125" y="7358063"/>
            <a:ext cx="11017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de-DE" altLang="de-DE" sz="2100"/>
              <a:t>Hier investieren Europa und der Freistaat Thüringen in die ländlichen Gebiete.</a:t>
            </a:r>
          </a:p>
        </p:txBody>
      </p:sp>
      <p:sp>
        <p:nvSpPr>
          <p:cNvPr id="4101" name="Text Box 19"/>
          <p:cNvSpPr txBox="1">
            <a:spLocks noChangeArrowheads="1"/>
          </p:cNvSpPr>
          <p:nvPr/>
        </p:nvSpPr>
        <p:spPr bwMode="auto">
          <a:xfrm>
            <a:off x="779463" y="2855913"/>
            <a:ext cx="658018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000"/>
              <a:t>Individuelle Gestaltung (z. B. Bild einfügen)</a:t>
            </a:r>
          </a:p>
          <a:p>
            <a:pPr eaLnBrk="1" hangingPunct="1">
              <a:spcBef>
                <a:spcPct val="50000"/>
              </a:spcBef>
            </a:pPr>
            <a:endParaRPr lang="de-DE" altLang="de-DE" sz="2000" b="1"/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815975" y="3768725"/>
            <a:ext cx="6173788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Nur bei Erläuterungstafeln:</a:t>
            </a:r>
            <a:endParaRPr lang="de-DE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4103" name="Picture 15" descr="00079173D98A160C92C86521C0A8D8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9813" y="7773988"/>
            <a:ext cx="100806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2" descr="H:\A6-TMIL\A67\37-916 FILET - Förderung 2007-2013\37-9163 Umsetzung, Durchführung\37-91634 Information, Publizität\LOGO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7773988"/>
            <a:ext cx="264318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5" descr="00079173D98A160C92C86521C0A8D8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3648075"/>
            <a:ext cx="1673225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" descr="C:\Users\frank_s\AppData\Local\Microsoft\Windows\Temporary Internet Files\Content.Outlook\6TU3PR2U\1060001_O_RG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6456363"/>
            <a:ext cx="60610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 descr="H:\A6-TMIL\A67\37-916 FILET - Förderung 2007-2013\37-9163 Umsetzung, Durchführung\37-91634 Information, Publizität\LOGO\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271588"/>
            <a:ext cx="2643187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äsentation TMLFUN 201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TMLFUN 2012</Template>
  <TotalTime>0</TotalTime>
  <Words>37</Words>
  <Application>Microsoft Office PowerPoint</Application>
  <PresentationFormat>A3-Papier (297 x 420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Präsentation TMLFUN 2012</vt:lpstr>
      <vt:lpstr>PowerPoint-Präsentation</vt:lpstr>
      <vt:lpstr>PowerPoint-Präsentation</vt:lpstr>
    </vt:vector>
  </TitlesOfParts>
  <Company>TMLFUN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Benutzer</dc:creator>
  <cp:lastModifiedBy>TMIL Greb Dr., Bettina</cp:lastModifiedBy>
  <cp:revision>12</cp:revision>
  <cp:lastPrinted>2015-03-23T10:43:30Z</cp:lastPrinted>
  <dcterms:created xsi:type="dcterms:W3CDTF">2014-12-11T08:37:08Z</dcterms:created>
  <dcterms:modified xsi:type="dcterms:W3CDTF">2021-08-18T09:28:32Z</dcterms:modified>
</cp:coreProperties>
</file>